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30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0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12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80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64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50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84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61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0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87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58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84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0825-4786-4AC8-88D0-63C93421E151}" type="datetimeFigureOut">
              <a:rPr lang="it-IT" smtClean="0"/>
              <a:t>26/10/2017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78FF-CF61-4843-AEDB-6F3073D0A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1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elepacetrento.it/storage/app/uploads/public/59e/054/567/59e05456735c8521027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28" y="0"/>
            <a:ext cx="8621872" cy="491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-1952053" y="17536423"/>
            <a:ext cx="236695" cy="13539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Bookman Old Style" panose="02050604050505020204" pitchFamily="18" charset="0"/>
              </a:rPr>
              <a:t>                    </a:t>
            </a:r>
            <a:r>
              <a:rPr lang="it-IT" sz="2800" b="1" dirty="0" smtClean="0">
                <a:latin typeface="Bookman Old Style" panose="02050604050505020204" pitchFamily="18" charset="0"/>
              </a:rPr>
              <a:t>TELEPACE TRENTO (canale 601)</a:t>
            </a:r>
          </a:p>
          <a:p>
            <a:endParaRPr lang="it-IT" sz="2800" dirty="0" smtClean="0">
              <a:latin typeface="Bookman Old Style" panose="02050604050505020204" pitchFamily="18" charset="0"/>
            </a:endParaRPr>
          </a:p>
          <a:p>
            <a:r>
              <a:rPr lang="it-IT" sz="2800" dirty="0" smtClean="0">
                <a:latin typeface="Bookman Old Style" panose="02050604050505020204" pitchFamily="18" charset="0"/>
              </a:rPr>
              <a:t>Riflessioni ed interviste su attualità ecclesiale con meditazione del Vangelo della domenica successiva alla luce del Pensiero sociale della Chiesa cattolica.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Conduce: don Rodolfo Pizzolli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Programmazione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MERCOLEDÌ ore 20.05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GIOVEDÌ ore 17.05 (R)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Visibile sul sito: http://www.telepacetrento.it/</a:t>
            </a:r>
          </a:p>
          <a:p>
            <a:r>
              <a:rPr lang="it-IT" sz="2800" dirty="0" smtClean="0">
                <a:latin typeface="Bookman Old Style" panose="02050604050505020204" pitchFamily="18" charset="0"/>
              </a:rPr>
              <a:t>programma/incontri-spirituali</a:t>
            </a:r>
            <a:endParaRPr lang="it-IT" sz="28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Risultati immagini per telepace tren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45" y="0"/>
            <a:ext cx="2893148" cy="3489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5" name="Rettangolo 4"/>
          <p:cNvSpPr/>
          <p:nvPr/>
        </p:nvSpPr>
        <p:spPr>
          <a:xfrm>
            <a:off x="148281" y="3396051"/>
            <a:ext cx="69692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000" b="0" i="0" u="none" strike="noStrike" baseline="0" dirty="0" smtClean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r>
              <a:rPr lang="it-IT" sz="1000" b="0" i="0" u="none" strike="noStrike" baseline="0" dirty="0" smtClean="0">
                <a:solidFill>
                  <a:srgbClr val="000000"/>
                </a:solidFill>
                <a:latin typeface="Franklin Gothic Demi Cond" panose="020B0706030402020204" pitchFamily="34" charset="0"/>
              </a:rPr>
              <a:t> </a:t>
            </a:r>
            <a:r>
              <a:rPr lang="it-IT" sz="3600" dirty="0" smtClean="0">
                <a:solidFill>
                  <a:srgbClr val="00B0F0"/>
                </a:solidFill>
                <a:latin typeface="Franklin Gothic Demi Cond" panose="020B0706030402020204" pitchFamily="34" charset="0"/>
              </a:rPr>
              <a:t>Rif</a:t>
            </a:r>
            <a:r>
              <a:rPr lang="it-IT" sz="3600" b="0" i="0" u="none" strike="noStrike" baseline="0" dirty="0" smtClean="0">
                <a:solidFill>
                  <a:srgbClr val="00B0F0"/>
                </a:solidFill>
                <a:latin typeface="Franklin Gothic Demi Cond" panose="020B0706030402020204" pitchFamily="34" charset="0"/>
              </a:rPr>
              <a:t>lessioni ed interviste su attualità ecclesiale con meditazione del Vangelo della domenica successiva alla luce del Pensiero sociale della Chiesa cattolica. </a:t>
            </a:r>
          </a:p>
          <a:p>
            <a:r>
              <a:rPr lang="it-IT" b="0" i="0" u="none" strike="noStrike" baseline="0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Conduce: don Rodolfo Pizzolli 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83395" y="5042656"/>
            <a:ext cx="49317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0" i="0" u="none" strike="noStrike" baseline="0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Programmazione </a:t>
            </a:r>
          </a:p>
          <a:p>
            <a:r>
              <a:rPr lang="it-IT" sz="3200" b="0" i="0" u="none" strike="noStrike" baseline="0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MERCOLEDÌ ore 20.05 </a:t>
            </a:r>
          </a:p>
          <a:p>
            <a:r>
              <a:rPr lang="it-IT" sz="3200" b="0" i="0" u="none" strike="noStrike" baseline="0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GIOVEDÌ ore 17.05 (R) </a:t>
            </a:r>
            <a:endParaRPr lang="it-IT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Cooper Black</vt:lpstr>
      <vt:lpstr>Franklin Gothic Demi Cond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Rodolfo Pizzolli</dc:creator>
  <cp:lastModifiedBy>Rodolfo Pizzolli</cp:lastModifiedBy>
  <cp:revision>3</cp:revision>
  <dcterms:created xsi:type="dcterms:W3CDTF">2017-10-26T05:17:04Z</dcterms:created>
  <dcterms:modified xsi:type="dcterms:W3CDTF">2017-10-26T05:27:39Z</dcterms:modified>
</cp:coreProperties>
</file>